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2"/>
  </p:notesMasterIdLst>
  <p:sldIdLst>
    <p:sldId id="256" r:id="rId2"/>
    <p:sldId id="258" r:id="rId3"/>
    <p:sldId id="260" r:id="rId4"/>
    <p:sldId id="262" r:id="rId5"/>
    <p:sldId id="265" r:id="rId6"/>
    <p:sldId id="329" r:id="rId7"/>
    <p:sldId id="332" r:id="rId8"/>
    <p:sldId id="331" r:id="rId9"/>
    <p:sldId id="261" r:id="rId10"/>
    <p:sldId id="266" r:id="rId11"/>
  </p:sldIdLst>
  <p:sldSz cx="9144000" cy="5143500" type="screen16x9"/>
  <p:notesSz cx="6858000" cy="9144000"/>
  <p:embeddedFontLst>
    <p:embeddedFont>
      <p:font typeface="Crimson Text" panose="020B060402020202020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Vidaloka"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AF561E-697E-49F4-B357-C31B510991C8}">
  <a:tblStyle styleId="{3DAF561E-697E-49F4-B357-C31B510991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7" d="100"/>
          <a:sy n="127" d="100"/>
        </p:scale>
        <p:origin x="163"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23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285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248300"/>
            <a:ext cx="7064100" cy="20526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009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859325" y="1405390"/>
            <a:ext cx="2486100" cy="4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859325" y="180641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903925" y="1405390"/>
            <a:ext cx="2486100" cy="40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903925" y="180641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859325" y="3171118"/>
            <a:ext cx="2486100" cy="46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859325" y="356548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903925" y="3171118"/>
            <a:ext cx="2486100" cy="46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903975" y="3565487"/>
            <a:ext cx="2486100" cy="6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798575" y="1417915"/>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4753975" y="1403976"/>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798625" y="3176773"/>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4753975" y="3162833"/>
            <a:ext cx="10392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2" r:id="rId7"/>
    <p:sldLayoutId id="214748366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827324" y="1705502"/>
            <a:ext cx="70641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C-presentation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867721" y="1057039"/>
            <a:ext cx="4802670" cy="818400"/>
          </a:xfrm>
          <a:prstGeom prst="rect">
            <a:avLst/>
          </a:prstGeom>
        </p:spPr>
        <p:txBody>
          <a:bodyPr spcFirstLastPara="1" wrap="square" lIns="91425" tIns="91425" rIns="91425" bIns="91425" anchor="t" anchorCtr="0">
            <a:noAutofit/>
          </a:bodyPr>
          <a:lstStyle/>
          <a:p>
            <a:pPr algn="ctr"/>
            <a:r>
              <a:rPr lang="en-US" sz="2400"/>
              <a:t>We can convert an RGB image to an treshold image ???????????</a:t>
            </a:r>
            <a:br>
              <a:rPr lang="en-US" sz="5400" u="sng"/>
            </a:br>
            <a:endParaRPr u="sng"/>
          </a:p>
        </p:txBody>
      </p:sp>
      <p:sp>
        <p:nvSpPr>
          <p:cNvPr id="574" name="Google Shape;574;p69"/>
          <p:cNvSpPr txBox="1">
            <a:spLocks noGrp="1"/>
          </p:cNvSpPr>
          <p:nvPr>
            <p:ph type="subTitle" idx="1"/>
          </p:nvPr>
        </p:nvSpPr>
        <p:spPr>
          <a:xfrm>
            <a:off x="1222912" y="2077214"/>
            <a:ext cx="6092288" cy="818399"/>
          </a:xfrm>
          <a:prstGeom prst="rect">
            <a:avLst/>
          </a:prstGeom>
        </p:spPr>
        <p:txBody>
          <a:bodyPr spcFirstLastPara="1" wrap="square" lIns="91425" tIns="91425" rIns="91425" bIns="91425" anchor="t" anchorCtr="0">
            <a:noAutofit/>
          </a:bodyPr>
          <a:lstStyle/>
          <a:p>
            <a:pPr marL="0" lvl="0" indent="0" algn="ctr"/>
            <a:r>
              <a:rPr lang="en-US" sz="1800" b="1"/>
              <a:t>-we can’t convert an RGB image directly to an</a:t>
            </a:r>
          </a:p>
          <a:p>
            <a:pPr marL="0" lvl="0" indent="0" algn="ctr"/>
            <a:r>
              <a:rPr lang="en-US" sz="1800" b="1"/>
              <a:t>Treshold image,can be done by converting the RGB image to grey-scale image and applying the same logic……………..</a:t>
            </a:r>
          </a:p>
          <a:p>
            <a:pPr marL="0" lvl="0" indent="0" algn="ctr" rtl="0">
              <a:spcBef>
                <a:spcPts val="0"/>
              </a:spcBef>
              <a:spcAft>
                <a:spcPts val="0"/>
              </a:spcAft>
              <a:buClr>
                <a:schemeClr val="dk1"/>
              </a:buClr>
              <a:buSzPts val="1100"/>
              <a:buFont typeface="Arial"/>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3146975" y="574317"/>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GROUP-12</a:t>
            </a:r>
            <a:endParaRPr/>
          </a:p>
        </p:txBody>
      </p:sp>
      <p:sp>
        <p:nvSpPr>
          <p:cNvPr id="495" name="Google Shape;495;p61"/>
          <p:cNvSpPr txBox="1">
            <a:spLocks noGrp="1"/>
          </p:cNvSpPr>
          <p:nvPr>
            <p:ph type="subTitle" idx="3"/>
          </p:nvPr>
        </p:nvSpPr>
        <p:spPr>
          <a:xfrm>
            <a:off x="1837775" y="1535155"/>
            <a:ext cx="2486100" cy="4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Guna</a:t>
            </a:r>
            <a:endParaRPr sz="2800"/>
          </a:p>
        </p:txBody>
      </p:sp>
      <p:sp>
        <p:nvSpPr>
          <p:cNvPr id="496" name="Google Shape;496;p61"/>
          <p:cNvSpPr txBox="1">
            <a:spLocks noGrp="1"/>
          </p:cNvSpPr>
          <p:nvPr>
            <p:ph type="subTitle" idx="1"/>
          </p:nvPr>
        </p:nvSpPr>
        <p:spPr>
          <a:xfrm>
            <a:off x="5859325" y="1535155"/>
            <a:ext cx="2486100" cy="4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Madhav</a:t>
            </a:r>
            <a:endParaRPr sz="2800"/>
          </a:p>
        </p:txBody>
      </p:sp>
      <p:sp>
        <p:nvSpPr>
          <p:cNvPr id="499" name="Google Shape;499;p61"/>
          <p:cNvSpPr txBox="1">
            <a:spLocks noGrp="1"/>
          </p:cNvSpPr>
          <p:nvPr>
            <p:ph type="subTitle" idx="5"/>
          </p:nvPr>
        </p:nvSpPr>
        <p:spPr>
          <a:xfrm>
            <a:off x="5793175" y="3279823"/>
            <a:ext cx="2486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Nilavarasan</a:t>
            </a:r>
            <a:endParaRPr sz="2800"/>
          </a:p>
        </p:txBody>
      </p:sp>
      <p:sp>
        <p:nvSpPr>
          <p:cNvPr id="501" name="Google Shape;501;p61"/>
          <p:cNvSpPr txBox="1">
            <a:spLocks noGrp="1"/>
          </p:cNvSpPr>
          <p:nvPr>
            <p:ph type="subTitle" idx="7"/>
          </p:nvPr>
        </p:nvSpPr>
        <p:spPr>
          <a:xfrm>
            <a:off x="1903925" y="3315291"/>
            <a:ext cx="2486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Santhan</a:t>
            </a:r>
            <a:endParaRPr sz="2800"/>
          </a:p>
        </p:txBody>
      </p:sp>
      <p:sp>
        <p:nvSpPr>
          <p:cNvPr id="503" name="Google Shape;503;p61"/>
          <p:cNvSpPr txBox="1">
            <a:spLocks noGrp="1"/>
          </p:cNvSpPr>
          <p:nvPr>
            <p:ph type="title" idx="9"/>
          </p:nvPr>
        </p:nvSpPr>
        <p:spPr>
          <a:xfrm>
            <a:off x="798575" y="1417915"/>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798575" y="1982570"/>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798575" y="2533558"/>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798575" y="3279823"/>
            <a:ext cx="10392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240379" y="824255"/>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QUESTION</a:t>
            </a:r>
            <a:endParaRPr sz="4000"/>
          </a:p>
        </p:txBody>
      </p:sp>
      <p:sp>
        <p:nvSpPr>
          <p:cNvPr id="535" name="Google Shape;535;p63"/>
          <p:cNvSpPr txBox="1">
            <a:spLocks noGrp="1"/>
          </p:cNvSpPr>
          <p:nvPr>
            <p:ph type="subTitle" idx="1"/>
          </p:nvPr>
        </p:nvSpPr>
        <p:spPr>
          <a:xfrm>
            <a:off x="0" y="1811053"/>
            <a:ext cx="9101469" cy="997200"/>
          </a:xfrm>
          <a:prstGeom prst="rect">
            <a:avLst/>
          </a:prstGeom>
        </p:spPr>
        <p:txBody>
          <a:bodyPr spcFirstLastPara="1" wrap="square" lIns="91425" tIns="91425" rIns="91425" bIns="91425" anchor="t" anchorCtr="0">
            <a:noAutofit/>
          </a:bodyPr>
          <a:lstStyle/>
          <a:p>
            <a:pPr marL="0" lvl="0" indent="0">
              <a:spcAft>
                <a:spcPts val="1200"/>
              </a:spcAft>
            </a:pPr>
            <a:r>
              <a:rPr lang="en-US" sz="2800" b="1"/>
              <a:t>Develop and implement a C Program for image thresholding</a:t>
            </a:r>
            <a:endParaRPr sz="28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2032148" y="22435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AIM OF THE PROJECT:</a:t>
            </a:r>
            <a:endParaRPr/>
          </a:p>
        </p:txBody>
      </p:sp>
      <p:pic>
        <p:nvPicPr>
          <p:cNvPr id="1028" name="Picture 4" descr="Original, Histogram, Thresholded (min)">
            <a:extLst>
              <a:ext uri="{FF2B5EF4-FFF2-40B4-BE49-F238E27FC236}">
                <a16:creationId xmlns:a16="http://schemas.microsoft.com/office/drawing/2014/main" id="{E4BC617D-4A4B-40C6-84C4-E4FCA7814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91" y="797055"/>
            <a:ext cx="4421816" cy="38462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4F26789-CBB5-466F-B4D6-E2D9682D6870}"/>
              </a:ext>
            </a:extLst>
          </p:cNvPr>
          <p:cNvSpPr/>
          <p:nvPr/>
        </p:nvSpPr>
        <p:spPr>
          <a:xfrm>
            <a:off x="5045693" y="1913087"/>
            <a:ext cx="4098307" cy="954107"/>
          </a:xfrm>
          <a:prstGeom prst="rect">
            <a:avLst/>
          </a:prstGeom>
        </p:spPr>
        <p:txBody>
          <a:bodyPr wrap="square">
            <a:spAutoFit/>
          </a:bodyPr>
          <a:lstStyle/>
          <a:p>
            <a:r>
              <a:rPr lang="en-US"/>
              <a:t>Global thresholding means we assign to all pixels with values below the threshold a value, which is zero, else we assign a value which is maximal (255 for an 8 bit pixel)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1286540" y="370447"/>
            <a:ext cx="5996762"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Some examples of an original black and white,and the threshold image of  it</a:t>
            </a:r>
            <a:r>
              <a:rPr lang="en-US" sz="1800" b="1"/>
              <a:t>…………………..</a:t>
            </a:r>
            <a:endParaRPr sz="1800" b="1"/>
          </a:p>
        </p:txBody>
      </p:sp>
      <p:pic>
        <p:nvPicPr>
          <p:cNvPr id="5" name="Graphic 4">
            <a:extLst>
              <a:ext uri="{FF2B5EF4-FFF2-40B4-BE49-F238E27FC236}">
                <a16:creationId xmlns:a16="http://schemas.microsoft.com/office/drawing/2014/main" id="{51FA1B14-2808-4AA9-A887-3B592B013C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046" y="1136167"/>
            <a:ext cx="6211908" cy="3329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1286540" y="370447"/>
            <a:ext cx="5996762"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Some examples of an original black and white,and the threshold image of  it</a:t>
            </a:r>
            <a:r>
              <a:rPr lang="en-US" sz="1800" b="1"/>
              <a:t>…………………..</a:t>
            </a:r>
            <a:endParaRPr sz="1800" b="1"/>
          </a:p>
        </p:txBody>
      </p:sp>
      <p:pic>
        <p:nvPicPr>
          <p:cNvPr id="8" name="Graphic 7">
            <a:extLst>
              <a:ext uri="{FF2B5EF4-FFF2-40B4-BE49-F238E27FC236}">
                <a16:creationId xmlns:a16="http://schemas.microsoft.com/office/drawing/2014/main" id="{B954732C-5EB8-4558-8673-FAC7D93DB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402" y="1326727"/>
            <a:ext cx="8535231" cy="2883765"/>
          </a:xfrm>
          <a:prstGeom prst="rect">
            <a:avLst/>
          </a:prstGeom>
        </p:spPr>
      </p:pic>
    </p:spTree>
    <p:extLst>
      <p:ext uri="{BB962C8B-B14F-4D97-AF65-F5344CB8AC3E}">
        <p14:creationId xmlns:p14="http://schemas.microsoft.com/office/powerpoint/2010/main" val="42390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1286540" y="370447"/>
            <a:ext cx="5996762"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Some examples of an original black and white,and the threshold image of  it and for different values of treshold that we give…</a:t>
            </a:r>
            <a:endParaRPr sz="1800" b="1"/>
          </a:p>
        </p:txBody>
      </p:sp>
      <p:pic>
        <p:nvPicPr>
          <p:cNvPr id="4100" name="Picture 4" descr="Digital Image Thresholding Techniques… | by shashika dilhani | Medium">
            <a:extLst>
              <a:ext uri="{FF2B5EF4-FFF2-40B4-BE49-F238E27FC236}">
                <a16:creationId xmlns:a16="http://schemas.microsoft.com/office/drawing/2014/main" id="{092A782C-55FE-49D1-B191-D571BF6C2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5652"/>
            <a:ext cx="4556413" cy="18374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penCV-Python: Thresholding">
            <a:extLst>
              <a:ext uri="{FF2B5EF4-FFF2-40B4-BE49-F238E27FC236}">
                <a16:creationId xmlns:a16="http://schemas.microsoft.com/office/drawing/2014/main" id="{46C8B98E-87D2-4CAE-9E06-E03328383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13" y="1058778"/>
            <a:ext cx="4556411" cy="229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5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1286540" y="370447"/>
            <a:ext cx="5996762"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Some examples of an original black and white,and the threshold image of  it</a:t>
            </a:r>
            <a:r>
              <a:rPr lang="en-US" sz="1800" b="1"/>
              <a:t>…………………..</a:t>
            </a:r>
            <a:endParaRPr sz="1800" b="1"/>
          </a:p>
        </p:txBody>
      </p:sp>
      <p:pic>
        <p:nvPicPr>
          <p:cNvPr id="4098" name="Picture 2" descr="A straightforward introduction to Image Thresholding using python | by  Sagar Kumar | Spinor | Medium">
            <a:extLst>
              <a:ext uri="{FF2B5EF4-FFF2-40B4-BE49-F238E27FC236}">
                <a16:creationId xmlns:a16="http://schemas.microsoft.com/office/drawing/2014/main" id="{4646E4FE-5265-4CC7-866C-8E211C370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1055"/>
            <a:ext cx="5385752" cy="18373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resholding Thresholding is usually the first step in any segmentation  approach We have talked about simple single value thresholding already  Single value. - ppt video online download">
            <a:extLst>
              <a:ext uri="{FF2B5EF4-FFF2-40B4-BE49-F238E27FC236}">
                <a16:creationId xmlns:a16="http://schemas.microsoft.com/office/drawing/2014/main" id="{7B2F1E97-49D2-4FB0-AD71-0491FF5123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8" t="34367" r="4339" b="5936"/>
          <a:stretch/>
        </p:blipFill>
        <p:spPr bwMode="auto">
          <a:xfrm>
            <a:off x="2540411" y="3145206"/>
            <a:ext cx="3674730" cy="162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9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1000"/>
                                        <p:tgtEl>
                                          <p:spTgt spid="5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551044" y="1748070"/>
            <a:ext cx="8135756" cy="497700"/>
          </a:xfrm>
          <a:prstGeom prst="rect">
            <a:avLst/>
          </a:prstGeom>
        </p:spPr>
        <p:txBody>
          <a:bodyPr spcFirstLastPara="1" wrap="square" lIns="91425" tIns="91425" rIns="91425" bIns="91425" anchor="t" anchorCtr="0">
            <a:noAutofit/>
          </a:bodyPr>
          <a:lstStyle/>
          <a:p>
            <a:pPr lvl="0"/>
            <a:r>
              <a:rPr lang="en-US" sz="1800"/>
              <a:t>Thresholding is a technique that is applied to convert a grayscale image into a binary image, meaning it only has two colors: black and white. The process of thresholding involves comparing each pixel in the image to a threshold value, Pixels with a value greater than the threshold are assigned one color (e.g. white) and pixels with a value less than or equal to the threshold are assigned another color (e.g. black). This process results in an image that has only two colors, which is why thresholding requires only two colors.</a:t>
            </a:r>
            <a:endParaRPr sz="1800"/>
          </a:p>
        </p:txBody>
      </p:sp>
      <p:sp>
        <p:nvSpPr>
          <p:cNvPr id="541" name="Google Shape;541;p64"/>
          <p:cNvSpPr txBox="1">
            <a:spLocks noGrp="1"/>
          </p:cNvSpPr>
          <p:nvPr>
            <p:ph type="subTitle" idx="1"/>
          </p:nvPr>
        </p:nvSpPr>
        <p:spPr>
          <a:xfrm>
            <a:off x="551044" y="750870"/>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a:t>Tresholding of an image can be applied only to gray-scale images,and cannot be applied to </a:t>
            </a:r>
            <a:r>
              <a:rPr lang="en-US" b="1"/>
              <a:t>RGB</a:t>
            </a:r>
            <a:r>
              <a:rPr lang="en-US"/>
              <a:t> images.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3E0ED"/>
      </a:lt1>
      <a:dk2>
        <a:srgbClr val="000000"/>
      </a:dk2>
      <a:lt2>
        <a:srgbClr val="F3E0ED"/>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303</Words>
  <Application>Microsoft Office PowerPoint</Application>
  <PresentationFormat>On-screen Show (16:9)</PresentationFormat>
  <Paragraphs>23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Crimson Text</vt:lpstr>
      <vt:lpstr>Vidaloka</vt:lpstr>
      <vt:lpstr>Montserrat</vt:lpstr>
      <vt:lpstr>Minimalist Business Slides XL by Slidesgo</vt:lpstr>
      <vt:lpstr>C-presentation</vt:lpstr>
      <vt:lpstr>GROUP-12</vt:lpstr>
      <vt:lpstr>QUESTION</vt:lpstr>
      <vt:lpstr>AIM OF THE PROJECT:</vt:lpstr>
      <vt:lpstr>PowerPoint Presentation</vt:lpstr>
      <vt:lpstr>PowerPoint Presentation</vt:lpstr>
      <vt:lpstr>PowerPoint Presentation</vt:lpstr>
      <vt:lpstr>PowerPoint Presentation</vt:lpstr>
      <vt:lpstr>Thresholding is a technique that is applied to convert a grayscale image into a binary image, meaning it only has two colors: black and white. The process of thresholding involves comparing each pixel in the image to a threshold value, Pixels with a value greater than the threshold are assigned one color (e.g. white) and pixels with a value less than or equal to the threshold are assigned another color (e.g. black). This process results in an image that has only two colors, which is why thresholding requires only two colors.</vt:lpstr>
      <vt:lpstr>We can convert an RGB image to an treshold image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C-presentation</dc:title>
  <cp:lastModifiedBy>Nilavarasan M</cp:lastModifiedBy>
  <cp:revision>9</cp:revision>
  <dcterms:modified xsi:type="dcterms:W3CDTF">2024-04-01T05:37:37Z</dcterms:modified>
</cp:coreProperties>
</file>